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4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5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8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44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4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07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8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2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4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1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5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A59D0-F615-4A1D-9E8C-D59F400FB491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AB6BA-4F62-4BB3-A426-E8487B149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3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5" descr="H:\DCIM\106_FUJI\DSCF63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4572000" cy="3314700"/>
          </a:xfrm>
          <a:prstGeom prst="rect">
            <a:avLst/>
          </a:prstGeom>
          <a:noFill/>
        </p:spPr>
      </p:pic>
      <p:pic>
        <p:nvPicPr>
          <p:cNvPr id="5" name="Picture 3" descr="H:\DCIM\106_FUJI\DSCF63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5957" y="3429000"/>
            <a:ext cx="4572000" cy="342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2414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2014-11-19T06:04:39Z</dcterms:created>
  <dcterms:modified xsi:type="dcterms:W3CDTF">2014-11-19T06:08:43Z</dcterms:modified>
</cp:coreProperties>
</file>