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BD20-219B-4915-B756-D374B1107534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8F39-AB72-4A74-8FD9-CD1AE9791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99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BD20-219B-4915-B756-D374B1107534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8F39-AB72-4A74-8FD9-CD1AE9791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50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BD20-219B-4915-B756-D374B1107534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8F39-AB72-4A74-8FD9-CD1AE9791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911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BD20-219B-4915-B756-D374B1107534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8F39-AB72-4A74-8FD9-CD1AE9791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976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BD20-219B-4915-B756-D374B1107534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8F39-AB72-4A74-8FD9-CD1AE9791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762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BD20-219B-4915-B756-D374B1107534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8F39-AB72-4A74-8FD9-CD1AE9791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703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BD20-219B-4915-B756-D374B1107534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8F39-AB72-4A74-8FD9-CD1AE9791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856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BD20-219B-4915-B756-D374B1107534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8F39-AB72-4A74-8FD9-CD1AE9791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379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BD20-219B-4915-B756-D374B1107534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8F39-AB72-4A74-8FD9-CD1AE9791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55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BD20-219B-4915-B756-D374B1107534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8F39-AB72-4A74-8FD9-CD1AE9791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265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BD20-219B-4915-B756-D374B1107534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8F39-AB72-4A74-8FD9-CD1AE9791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79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3BD20-219B-4915-B756-D374B1107534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78F39-AB72-4A74-8FD9-CD1AE9791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367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:\DCIM\106_FUJI\DSCF63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827" y="-32982"/>
            <a:ext cx="8991600" cy="67437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1247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1</cp:revision>
  <dcterms:created xsi:type="dcterms:W3CDTF">2014-11-19T06:12:48Z</dcterms:created>
  <dcterms:modified xsi:type="dcterms:W3CDTF">2014-11-19T06:13:28Z</dcterms:modified>
</cp:coreProperties>
</file>