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4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55DE6-29BD-44FD-B358-701FA10B875F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CA75E-D14E-47EE-98CC-E6975C4D2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312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55DE6-29BD-44FD-B358-701FA10B875F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CA75E-D14E-47EE-98CC-E6975C4D2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988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55DE6-29BD-44FD-B358-701FA10B875F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CA75E-D14E-47EE-98CC-E6975C4D2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883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55DE6-29BD-44FD-B358-701FA10B875F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CA75E-D14E-47EE-98CC-E6975C4D2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623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55DE6-29BD-44FD-B358-701FA10B875F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CA75E-D14E-47EE-98CC-E6975C4D2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204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55DE6-29BD-44FD-B358-701FA10B875F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CA75E-D14E-47EE-98CC-E6975C4D2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448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55DE6-29BD-44FD-B358-701FA10B875F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CA75E-D14E-47EE-98CC-E6975C4D2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586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55DE6-29BD-44FD-B358-701FA10B875F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CA75E-D14E-47EE-98CC-E6975C4D2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760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55DE6-29BD-44FD-B358-701FA10B875F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CA75E-D14E-47EE-98CC-E6975C4D2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423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55DE6-29BD-44FD-B358-701FA10B875F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CA75E-D14E-47EE-98CC-E6975C4D2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395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55DE6-29BD-44FD-B358-701FA10B875F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CA75E-D14E-47EE-98CC-E6975C4D2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212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355DE6-29BD-44FD-B358-701FA10B875F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9CA75E-D14E-47EE-98CC-E6975C4D2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496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5" descr="H:\DCIM\106_FUJI\DSCF632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399" y="381000"/>
            <a:ext cx="8513379" cy="6172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99372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Asus</dc:creator>
  <cp:lastModifiedBy>Asus</cp:lastModifiedBy>
  <cp:revision>1</cp:revision>
  <dcterms:created xsi:type="dcterms:W3CDTF">2014-11-19T06:13:52Z</dcterms:created>
  <dcterms:modified xsi:type="dcterms:W3CDTF">2014-11-19T06:14:18Z</dcterms:modified>
</cp:coreProperties>
</file>