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5DE6-29BD-44FD-B358-701FA10B875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A75E-D14E-47EE-98CC-E6975C4D2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1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5DE6-29BD-44FD-B358-701FA10B875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A75E-D14E-47EE-98CC-E6975C4D2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8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5DE6-29BD-44FD-B358-701FA10B875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A75E-D14E-47EE-98CC-E6975C4D2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8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5DE6-29BD-44FD-B358-701FA10B875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A75E-D14E-47EE-98CC-E6975C4D2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2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5DE6-29BD-44FD-B358-701FA10B875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A75E-D14E-47EE-98CC-E6975C4D2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0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5DE6-29BD-44FD-B358-701FA10B875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A75E-D14E-47EE-98CC-E6975C4D2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5DE6-29BD-44FD-B358-701FA10B875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A75E-D14E-47EE-98CC-E6975C4D2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8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5DE6-29BD-44FD-B358-701FA10B875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A75E-D14E-47EE-98CC-E6975C4D2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60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5DE6-29BD-44FD-B358-701FA10B875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A75E-D14E-47EE-98CC-E6975C4D2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2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5DE6-29BD-44FD-B358-701FA10B875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A75E-D14E-47EE-98CC-E6975C4D2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9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5DE6-29BD-44FD-B358-701FA10B875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A75E-D14E-47EE-98CC-E6975C4D2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1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55DE6-29BD-44FD-B358-701FA10B875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CA75E-D14E-47EE-98CC-E6975C4D2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9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H:\DCIM\106_FUJI\DSCF63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99" y="381000"/>
            <a:ext cx="8513379" cy="6172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9937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2014-11-19T06:13:52Z</dcterms:created>
  <dcterms:modified xsi:type="dcterms:W3CDTF">2014-11-19T06:14:18Z</dcterms:modified>
</cp:coreProperties>
</file>