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3" r:id="rId8"/>
    <p:sldId id="264" r:id="rId9"/>
    <p:sldId id="262" r:id="rId10"/>
    <p:sldId id="266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1" autoAdjust="0"/>
  </p:normalViewPr>
  <p:slideViewPr>
    <p:cSldViewPr>
      <p:cViewPr varScale="1">
        <p:scale>
          <a:sx n="66" d="100"/>
          <a:sy n="66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:\PICTURES\Alam\103_1024.jpg"/>
          <p:cNvPicPr>
            <a:picLocks noChangeAspect="1" noChangeArrowheads="1"/>
          </p:cNvPicPr>
          <p:nvPr/>
        </p:nvPicPr>
        <p:blipFill>
          <a:blip r:embed="rId2" cstate="print"/>
          <a:srcRect b="11458"/>
          <a:stretch>
            <a:fillRect/>
          </a:stretch>
        </p:blipFill>
        <p:spPr bwMode="auto">
          <a:xfrm>
            <a:off x="6924" y="0"/>
            <a:ext cx="913707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58975"/>
            <a:ext cx="8610600" cy="2917825"/>
          </a:xfrm>
        </p:spPr>
        <p:txBody>
          <a:bodyPr>
            <a:normAutofit/>
          </a:bodyPr>
          <a:lstStyle/>
          <a:p>
            <a:r>
              <a:rPr lang="fi-FI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REUNI MANTAN MILITER WAJIB KOTINDO</a:t>
            </a:r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GARUDA VIII – TIMUR TENGAH</a:t>
            </a:r>
            <a:b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d-I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1978/1979</a:t>
            </a:r>
            <a: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id-I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d-I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Sabtu, 18 Oktober 2014</a:t>
            </a:r>
            <a:br>
              <a:rPr lang="id-I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id-I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Hotel Nugraha Bandungan - Semarang</a:t>
            </a:r>
            <a:endParaRPr lang="id-ID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DCIM\100MSDCF\DSC0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280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:\PICTURES\wallpaper powerpoint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" y="27620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LAPORAN SELESAI</a:t>
            </a:r>
            <a:endParaRPr lang="id-ID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:\PICTURES\Alam\469_1024.jpg"/>
          <p:cNvPicPr>
            <a:picLocks noChangeAspect="1" noChangeArrowheads="1"/>
          </p:cNvPicPr>
          <p:nvPr/>
        </p:nvPicPr>
        <p:blipFill>
          <a:blip r:embed="rId2" cstate="print"/>
          <a:srcRect l="3125" t="11458" r="3125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" y="12954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Asal : Resimen Mahasiswa terpilih dari </a:t>
            </a:r>
          </a:p>
          <a:p>
            <a:r>
              <a:rPr lang="id-I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seluruh Perguruan Tinggi di Indonesia</a:t>
            </a:r>
          </a:p>
          <a:p>
            <a:pPr>
              <a:buFont typeface="Arial" pitchFamily="34" charset="0"/>
              <a:buChar char="•"/>
            </a:pPr>
            <a:r>
              <a:rPr lang="id-I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Group A, Nov 1978 : 30 orang </a:t>
            </a:r>
            <a:r>
              <a:rPr lang="id-I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 </a:t>
            </a:r>
          </a:p>
          <a:p>
            <a:r>
              <a:rPr lang="id-I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   Kol. Atmanto</a:t>
            </a:r>
          </a:p>
          <a:p>
            <a:pPr>
              <a:buFont typeface="Arial" pitchFamily="34" charset="0"/>
              <a:buChar char="•"/>
            </a:pPr>
            <a:r>
              <a:rPr lang="id-I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 Group B, Agts 1979 : 60 orang  </a:t>
            </a:r>
          </a:p>
          <a:p>
            <a:r>
              <a:rPr lang="id-I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   Kol. Sembiring</a:t>
            </a:r>
          </a:p>
          <a:p>
            <a:pPr>
              <a:buFont typeface="Arial" pitchFamily="34" charset="0"/>
              <a:buChar char="•"/>
            </a:pPr>
            <a:r>
              <a:rPr lang="id-I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 Pangkat : Serda Milwa - AD</a:t>
            </a:r>
            <a:endParaRPr lang="id-ID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2667000"/>
            <a:ext cx="8839200" cy="1600200"/>
            <a:chOff x="152400" y="2209800"/>
            <a:chExt cx="8839200" cy="1600200"/>
          </a:xfrm>
        </p:grpSpPr>
        <p:sp>
          <p:nvSpPr>
            <p:cNvPr id="4" name="Rectangle 3"/>
            <p:cNvSpPr/>
            <p:nvPr/>
          </p:nvSpPr>
          <p:spPr>
            <a:xfrm>
              <a:off x="152400" y="2286000"/>
              <a:ext cx="12954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dirty="0" smtClean="0"/>
                <a:t>Menwa terpilih</a:t>
              </a:r>
              <a:endParaRPr lang="id-ID" sz="2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1200" y="2209800"/>
              <a:ext cx="12192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dirty="0" smtClean="0"/>
                <a:t>Seleksi</a:t>
              </a:r>
            </a:p>
            <a:p>
              <a:pPr algn="ctr"/>
              <a:r>
                <a:rPr lang="id-ID" sz="2800" dirty="0" smtClean="0"/>
                <a:t>dilatih </a:t>
              </a:r>
            </a:p>
            <a:p>
              <a:pPr algn="ctr"/>
              <a:r>
                <a:rPr lang="id-ID" sz="2800" dirty="0" smtClean="0"/>
                <a:t>AD</a:t>
              </a:r>
              <a:endParaRPr lang="id-ID" sz="2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57600" y="2209800"/>
              <a:ext cx="12192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dirty="0" smtClean="0"/>
                <a:t>G-  VIII</a:t>
              </a:r>
            </a:p>
            <a:p>
              <a:pPr algn="ctr"/>
              <a:r>
                <a:rPr lang="id-ID" sz="2800" dirty="0" smtClean="0"/>
                <a:t>Sinai</a:t>
              </a:r>
              <a:endParaRPr lang="id-ID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10200" y="2209800"/>
              <a:ext cx="14478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800" dirty="0" smtClean="0"/>
                <a:t>Pembina</a:t>
              </a:r>
            </a:p>
            <a:p>
              <a:pPr algn="ctr"/>
              <a:r>
                <a:rPr lang="id-ID" sz="2800" dirty="0" smtClean="0"/>
                <a:t>Menwa</a:t>
              </a:r>
            </a:p>
            <a:p>
              <a:pPr algn="ctr"/>
              <a:r>
                <a:rPr lang="id-ID" sz="2800" dirty="0" smtClean="0"/>
                <a:t>Asal</a:t>
              </a:r>
              <a:endParaRPr lang="id-ID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1400" y="2209800"/>
              <a:ext cx="16002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800" dirty="0" smtClean="0"/>
            </a:p>
            <a:p>
              <a:pPr algn="ctr"/>
              <a:r>
                <a:rPr lang="id-ID" sz="2800" dirty="0" smtClean="0"/>
                <a:t>Sarjana </a:t>
              </a:r>
            </a:p>
            <a:p>
              <a:pPr algn="ctr"/>
              <a:r>
                <a:rPr lang="id-ID" sz="2800" dirty="0" smtClean="0"/>
                <a:t>Indonesia</a:t>
              </a:r>
            </a:p>
            <a:p>
              <a:pPr algn="ctr"/>
              <a:r>
                <a:rPr lang="id-ID" sz="3600" dirty="0" smtClean="0"/>
                <a:t>+ </a:t>
              </a:r>
            </a:p>
            <a:p>
              <a:pPr algn="ctr"/>
              <a:endParaRPr lang="id-ID" sz="28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524000" y="2743200"/>
              <a:ext cx="381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276600" y="2743200"/>
              <a:ext cx="3048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953000" y="2819400"/>
              <a:ext cx="381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934200" y="2819400"/>
              <a:ext cx="381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1302603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SKEMA PERKEMBANGANNYA </a:t>
            </a:r>
            <a:endParaRPr lang="id-ID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:\PICTURES\wallpaper point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6"/>
            <a:ext cx="9144000" cy="68491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8763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POSISI SAAT INI </a:t>
            </a:r>
          </a:p>
          <a:p>
            <a:pPr algn="just"/>
            <a:endParaRPr lang="id-ID" sz="1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Usia rata-rata 56 tahun</a:t>
            </a:r>
          </a:p>
          <a:p>
            <a:pPr algn="just">
              <a:buFont typeface="Arial" pitchFamily="34" charset="0"/>
              <a:buChar char="•"/>
            </a:pP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Semua Sarjana</a:t>
            </a:r>
          </a:p>
          <a:p>
            <a:pPr algn="just">
              <a:buFont typeface="Arial" pitchFamily="34" charset="0"/>
              <a:buChar char="•"/>
            </a:pP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Masuk TNI AD : 19 orang (3 Dokter Spesialis, 3   </a:t>
            </a:r>
          </a:p>
          <a:p>
            <a:pPr algn="just"/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Master Hukum )</a:t>
            </a:r>
          </a:p>
          <a:p>
            <a:pPr algn="just"/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Kolonel </a:t>
            </a: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Dr. Herman Noor, Sp. M - RSGS</a:t>
            </a:r>
          </a:p>
          <a:p>
            <a:pPr algn="just">
              <a:buFont typeface="Arial" pitchFamily="34" charset="0"/>
              <a:buChar char="•"/>
            </a:pP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Profesor : 3 orang</a:t>
            </a:r>
          </a:p>
          <a:p>
            <a:pPr algn="just">
              <a:buFont typeface="Arial" pitchFamily="34" charset="0"/>
              <a:buChar char="•"/>
            </a:pP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Dirut Jasa Raharja (Ketua Asosiasi Asuransi </a:t>
            </a:r>
            <a:endParaRPr lang="id-ID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Indonesia</a:t>
            </a: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 </a:t>
            </a: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termasuk </a:t>
            </a: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PT. TASPEN, PT. ASABRI</a:t>
            </a:r>
          </a:p>
          <a:p>
            <a:pPr algn="just"/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id-I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Budi Setyarso, SE, MM</a:t>
            </a:r>
            <a:endParaRPr lang="id-ID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CIM\101CANON\IMG_0008.JPG"/>
          <p:cNvPicPr>
            <a:picLocks noChangeAspect="1" noChangeArrowheads="1"/>
          </p:cNvPicPr>
          <p:nvPr/>
        </p:nvPicPr>
        <p:blipFill>
          <a:blip r:embed="rId2" cstate="print"/>
          <a:srcRect l="17307" t="8641" r="9259"/>
          <a:stretch>
            <a:fillRect/>
          </a:stretch>
        </p:blipFill>
        <p:spPr bwMode="auto">
          <a:xfrm>
            <a:off x="1143000" y="295984"/>
            <a:ext cx="6705600" cy="6257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DCIM\100MSDCF\DSC00050.JPG"/>
          <p:cNvPicPr>
            <a:picLocks noChangeAspect="1" noChangeArrowheads="1"/>
          </p:cNvPicPr>
          <p:nvPr/>
        </p:nvPicPr>
        <p:blipFill>
          <a:blip r:embed="rId2" cstate="print"/>
          <a:srcRect l="5357" t="8571" r="14288" b="-1429"/>
          <a:stretch>
            <a:fillRect/>
          </a:stretch>
        </p:blipFill>
        <p:spPr bwMode="auto">
          <a:xfrm>
            <a:off x="914400" y="304800"/>
            <a:ext cx="7162800" cy="62077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DCIM\100MSDCF\DSC0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20000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CIM\100MSDCF\DSC0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76250"/>
            <a:ext cx="7696200" cy="5772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DCIM\100MSDCF\DSC0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0050"/>
            <a:ext cx="8001000" cy="6000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152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REUNI MANTAN MILITER WAJIB KOTINDO GARUDA VIII – TIMUR TENGAH 1978/1979 Sabtu, 18 Oktober 2014 Hotel Nugraha Bandungan - Semarang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 MANTAN MILITER WAJIB KOTINDO GARUDA VIII – TIMUR TENGAH 1978/1979 Sabtu, 18 Oktober 2014 Hotel Nugraha Bandungan - Semarang</dc:title>
  <dc:creator>SyaTya</dc:creator>
  <cp:lastModifiedBy>ismail - [2010]</cp:lastModifiedBy>
  <cp:revision>6</cp:revision>
  <dcterms:created xsi:type="dcterms:W3CDTF">2006-08-16T00:00:00Z</dcterms:created>
  <dcterms:modified xsi:type="dcterms:W3CDTF">2014-10-21T03:23:21Z</dcterms:modified>
</cp:coreProperties>
</file>