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4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5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8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4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4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8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2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4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1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5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4191000" cy="3841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5" descr="H:\DCIM\106_FUJI\DSCF63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4572000" cy="3314700"/>
          </a:xfrm>
          <a:prstGeom prst="rect">
            <a:avLst/>
          </a:prstGeom>
          <a:noFill/>
        </p:spPr>
      </p:pic>
      <p:pic>
        <p:nvPicPr>
          <p:cNvPr id="5" name="Picture 3" descr="H:\DCIM\106_FUJI\DSCF63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5957" y="3200400"/>
            <a:ext cx="457200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241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2</cp:revision>
  <dcterms:created xsi:type="dcterms:W3CDTF">2014-11-19T06:04:39Z</dcterms:created>
  <dcterms:modified xsi:type="dcterms:W3CDTF">2014-11-19T07:28:06Z</dcterms:modified>
</cp:coreProperties>
</file>