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8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6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1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4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4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5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5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8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018A9-4CFD-4877-8196-C85E688AB3A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275C8-C1E2-4FBF-AE59-6320F684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2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Owners\Documents\DATA TANIA\PAK NONO\TUGAS LVRI\SOSIALISASI NILAI KEJUANGAN\FOTO-FOTO SOSIALISASI\AAL SURABAYA\20141127_0925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" y="289560"/>
            <a:ext cx="5791672" cy="325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67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2014-12-08T08:02:17Z</dcterms:created>
  <dcterms:modified xsi:type="dcterms:W3CDTF">2014-12-08T08:02:55Z</dcterms:modified>
</cp:coreProperties>
</file>