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BD20-219B-4915-B756-D374B110753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F39-AB72-4A74-8FD9-CD1AE979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9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BD20-219B-4915-B756-D374B110753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F39-AB72-4A74-8FD9-CD1AE979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BD20-219B-4915-B756-D374B110753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F39-AB72-4A74-8FD9-CD1AE979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1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BD20-219B-4915-B756-D374B110753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F39-AB72-4A74-8FD9-CD1AE979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7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BD20-219B-4915-B756-D374B110753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F39-AB72-4A74-8FD9-CD1AE979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6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BD20-219B-4915-B756-D374B110753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F39-AB72-4A74-8FD9-CD1AE979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0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BD20-219B-4915-B756-D374B110753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F39-AB72-4A74-8FD9-CD1AE979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5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BD20-219B-4915-B756-D374B110753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F39-AB72-4A74-8FD9-CD1AE979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79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BD20-219B-4915-B756-D374B110753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F39-AB72-4A74-8FD9-CD1AE979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5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BD20-219B-4915-B756-D374B110753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F39-AB72-4A74-8FD9-CD1AE979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65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BD20-219B-4915-B756-D374B110753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F39-AB72-4A74-8FD9-CD1AE979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7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3BD20-219B-4915-B756-D374B110753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78F39-AB72-4A74-8FD9-CD1AE979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67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:\DCIM\106_FUJI\DSCF63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27" y="-32982"/>
            <a:ext cx="8991600" cy="6743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1247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</cp:revision>
  <dcterms:created xsi:type="dcterms:W3CDTF">2014-11-19T06:12:48Z</dcterms:created>
  <dcterms:modified xsi:type="dcterms:W3CDTF">2014-11-19T06:13:28Z</dcterms:modified>
</cp:coreProperties>
</file>